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"/>
  </p:notesMasterIdLst>
  <p:sldIdLst>
    <p:sldId id="354" r:id="rId2"/>
    <p:sldId id="357" r:id="rId3"/>
    <p:sldId id="358" r:id="rId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93" d="100"/>
          <a:sy n="93" d="100"/>
        </p:scale>
        <p:origin x="-726" y="-18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208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25.06.2021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97768"/>
            <a:ext cx="7204588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284" y="9664"/>
            <a:ext cx="2067638" cy="90205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10913" y="1635646"/>
            <a:ext cx="1901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сабантуй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8" y="927159"/>
            <a:ext cx="2808313" cy="37444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70" y="914663"/>
            <a:ext cx="2528954" cy="18912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805874"/>
            <a:ext cx="2520280" cy="18891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805874"/>
            <a:ext cx="2048759" cy="184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97768"/>
            <a:ext cx="7204588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284" y="9664"/>
            <a:ext cx="2067638" cy="90205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99591" y="409872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"Национальные узоры" </a:t>
            </a:r>
            <a:endParaRPr lang="ru-RU" sz="1600" b="1" dirty="0" smtClean="0"/>
          </a:p>
          <a:p>
            <a:pPr algn="ctr"/>
            <a:r>
              <a:rPr lang="ru-RU" sz="1200" b="1" dirty="0" smtClean="0"/>
              <a:t>(</a:t>
            </a:r>
            <a:r>
              <a:rPr lang="ru-RU" sz="1200" b="1" dirty="0"/>
              <a:t>мастер-класс)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987574"/>
            <a:ext cx="3696719" cy="27725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13" y="987574"/>
            <a:ext cx="3720036" cy="348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97768"/>
            <a:ext cx="7204588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284" y="9664"/>
            <a:ext cx="2067638" cy="90205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90066" y="4083918"/>
            <a:ext cx="5233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Посещение театра </a:t>
            </a:r>
            <a:r>
              <a:rPr lang="ru-RU" sz="1600" b="1" dirty="0" err="1" smtClean="0"/>
              <a:t>К.Тинчурина</a:t>
            </a:r>
            <a:r>
              <a:rPr lang="ru-RU" sz="1600" b="1" dirty="0" smtClean="0"/>
              <a:t>. </a:t>
            </a:r>
          </a:p>
          <a:p>
            <a:pPr algn="ctr"/>
            <a:r>
              <a:rPr lang="ru-RU" sz="1200" b="1" dirty="0" smtClean="0"/>
              <a:t>Просмотр спектакля на татарском языке «Али Баба и три разбойника»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75606"/>
            <a:ext cx="3456384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555" y="1275606"/>
            <a:ext cx="3476704" cy="260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3985</TotalTime>
  <Words>61</Words>
  <Application>Microsoft Office PowerPoint</Application>
  <PresentationFormat>Экран (16:9)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2_Тема Office</vt:lpstr>
      <vt:lpstr>МБОУ «Гимназия №126» Советского района г. Казани</vt:lpstr>
      <vt:lpstr>МБОУ «Гимназия №126» Советского района г. Казани</vt:lpstr>
      <vt:lpstr>МБОУ «Гимназия №126» Советского района г. Казани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ПК-1</cp:lastModifiedBy>
  <cp:revision>451</cp:revision>
  <cp:lastPrinted>2021-02-04T07:26:50Z</cp:lastPrinted>
  <dcterms:created xsi:type="dcterms:W3CDTF">2015-10-13T08:15:21Z</dcterms:created>
  <dcterms:modified xsi:type="dcterms:W3CDTF">2021-06-25T11:11:45Z</dcterms:modified>
</cp:coreProperties>
</file>